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12" roundtripDataSignature="AMtx7mgvab8Z49mGLEiybkbY3vbM5iBan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2"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MX"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 name="Google Shape;6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 name="Google Shape;7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 name="Google Shape;8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 name="Google Shape;9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 name="Google Shape;10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g3784bddb2df_0_62"/>
          <p:cNvSpPr txBox="1"/>
          <p:nvPr>
            <p:ph type="ctrTitle"/>
          </p:nvPr>
        </p:nvSpPr>
        <p:spPr>
          <a:xfrm>
            <a:off x="415611" y="992767"/>
            <a:ext cx="11360700" cy="27369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p:txBody>
      </p:sp>
      <p:sp>
        <p:nvSpPr>
          <p:cNvPr id="15" name="Google Shape;15;g3784bddb2df_0_62"/>
          <p:cNvSpPr txBox="1"/>
          <p:nvPr>
            <p:ph idx="1" type="subTitle"/>
          </p:nvPr>
        </p:nvSpPr>
        <p:spPr>
          <a:xfrm>
            <a:off x="415600" y="3778833"/>
            <a:ext cx="11360700" cy="1056900"/>
          </a:xfrm>
          <a:prstGeom prst="rect">
            <a:avLst/>
          </a:prstGeom>
          <a:noFill/>
          <a:ln>
            <a:noFill/>
          </a:ln>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6" name="Google Shape;16;g3784bddb2df_0_62"/>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7" name="Shape 17"/>
        <p:cNvGrpSpPr/>
        <p:nvPr/>
      </p:nvGrpSpPr>
      <p:grpSpPr>
        <a:xfrm>
          <a:off x="0" y="0"/>
          <a:ext cx="0" cy="0"/>
          <a:chOff x="0" y="0"/>
          <a:chExt cx="0" cy="0"/>
        </a:xfrm>
      </p:grpSpPr>
      <p:sp>
        <p:nvSpPr>
          <p:cNvPr id="18" name="Google Shape;18;g3784bddb2df_0_10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19" name="Google Shape;19;g3784bddb2df_0_10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1600"/>
              </a:spcAft>
              <a:buClr>
                <a:schemeClr val="dk1"/>
              </a:buClr>
              <a:buSzPts val="1800"/>
              <a:buChar char="■"/>
              <a:defRPr/>
            </a:lvl9pPr>
          </a:lstStyle>
          <a:p/>
        </p:txBody>
      </p:sp>
      <p:sp>
        <p:nvSpPr>
          <p:cNvPr id="20" name="Google Shape;20;g3784bddb2df_0_10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1" name="Google Shape;21;g3784bddb2df_0_10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2" name="Google Shape;22;g3784bddb2df_0_10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23" name="Shape 23"/>
        <p:cNvGrpSpPr/>
        <p:nvPr/>
      </p:nvGrpSpPr>
      <p:grpSpPr>
        <a:xfrm>
          <a:off x="0" y="0"/>
          <a:ext cx="0" cy="0"/>
          <a:chOff x="0" y="0"/>
          <a:chExt cx="0" cy="0"/>
        </a:xfrm>
      </p:grpSpPr>
      <p:sp>
        <p:nvSpPr>
          <p:cNvPr id="24" name="Google Shape;24;g3784bddb2df_0_10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25" name="Google Shape;25;g3784bddb2df_0_109"/>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1600"/>
              </a:spcAft>
              <a:buClr>
                <a:schemeClr val="dk1"/>
              </a:buClr>
              <a:buSzPts val="1800"/>
              <a:buChar char="■"/>
              <a:defRPr/>
            </a:lvl9pPr>
          </a:lstStyle>
          <a:p/>
        </p:txBody>
      </p:sp>
      <p:sp>
        <p:nvSpPr>
          <p:cNvPr id="26" name="Google Shape;26;g3784bddb2df_0_109"/>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1600"/>
              </a:spcAft>
              <a:buClr>
                <a:schemeClr val="dk1"/>
              </a:buClr>
              <a:buSzPts val="1800"/>
              <a:buChar char="■"/>
              <a:defRPr/>
            </a:lvl9pPr>
          </a:lstStyle>
          <a:p/>
        </p:txBody>
      </p:sp>
      <p:sp>
        <p:nvSpPr>
          <p:cNvPr id="27" name="Google Shape;27;g3784bddb2df_0_10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8" name="Google Shape;28;g3784bddb2df_0_10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9" name="Google Shape;29;g3784bddb2df_0_10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 name="Shape 30"/>
        <p:cNvGrpSpPr/>
        <p:nvPr/>
      </p:nvGrpSpPr>
      <p:grpSpPr>
        <a:xfrm>
          <a:off x="0" y="0"/>
          <a:ext cx="0" cy="0"/>
          <a:chOff x="0" y="0"/>
          <a:chExt cx="0" cy="0"/>
        </a:xfrm>
      </p:grpSpPr>
      <p:sp>
        <p:nvSpPr>
          <p:cNvPr id="31" name="Google Shape;31;g3784bddb2df_0_66"/>
          <p:cNvSpPr txBox="1"/>
          <p:nvPr>
            <p:ph type="title"/>
          </p:nvPr>
        </p:nvSpPr>
        <p:spPr>
          <a:xfrm>
            <a:off x="415600" y="2867800"/>
            <a:ext cx="11360700" cy="1122300"/>
          </a:xfrm>
          <a:prstGeom prst="rect">
            <a:avLst/>
          </a:prstGeom>
          <a:noFill/>
          <a:ln>
            <a:noFill/>
          </a:ln>
        </p:spPr>
        <p:txBody>
          <a:bodyPr anchorCtr="0" anchor="ctr" bIns="121900" lIns="121900" spcFirstLastPara="1" rIns="121900" wrap="square" tIns="12190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32" name="Google Shape;32;g3784bddb2df_0_66"/>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3" name="Shape 33"/>
        <p:cNvGrpSpPr/>
        <p:nvPr/>
      </p:nvGrpSpPr>
      <p:grpSpPr>
        <a:xfrm>
          <a:off x="0" y="0"/>
          <a:ext cx="0" cy="0"/>
          <a:chOff x="0" y="0"/>
          <a:chExt cx="0" cy="0"/>
        </a:xfrm>
      </p:grpSpPr>
      <p:sp>
        <p:nvSpPr>
          <p:cNvPr id="34" name="Google Shape;34;g3784bddb2df_0_69"/>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35" name="Google Shape;35;g3784bddb2df_0_69"/>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gn="l">
              <a:lnSpc>
                <a:spcPct val="115000"/>
              </a:lnSpc>
              <a:spcBef>
                <a:spcPts val="0"/>
              </a:spcBef>
              <a:spcAft>
                <a:spcPts val="0"/>
              </a:spcAft>
              <a:buSzPts val="2400"/>
              <a:buChar char="●"/>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36" name="Google Shape;36;g3784bddb2df_0_6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7" name="Shape 37"/>
        <p:cNvGrpSpPr/>
        <p:nvPr/>
      </p:nvGrpSpPr>
      <p:grpSpPr>
        <a:xfrm>
          <a:off x="0" y="0"/>
          <a:ext cx="0" cy="0"/>
          <a:chOff x="0" y="0"/>
          <a:chExt cx="0" cy="0"/>
        </a:xfrm>
      </p:grpSpPr>
      <p:sp>
        <p:nvSpPr>
          <p:cNvPr id="38" name="Google Shape;38;g3784bddb2df_0_73"/>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39" name="Google Shape;39;g3784bddb2df_0_73"/>
          <p:cNvSpPr txBox="1"/>
          <p:nvPr>
            <p:ph idx="1" type="body"/>
          </p:nvPr>
        </p:nvSpPr>
        <p:spPr>
          <a:xfrm>
            <a:off x="415600" y="1536633"/>
            <a:ext cx="5333100" cy="4555200"/>
          </a:xfrm>
          <a:prstGeom prst="rect">
            <a:avLst/>
          </a:prstGeom>
          <a:noFill/>
          <a:ln>
            <a:noFill/>
          </a:ln>
        </p:spPr>
        <p:txBody>
          <a:bodyPr anchorCtr="0" anchor="t" bIns="121900" lIns="121900" spcFirstLastPara="1" rIns="121900" wrap="square" tIns="121900">
            <a:normAutofit/>
          </a:bodyPr>
          <a:lstStyle>
            <a:lvl1pPr indent="-349250" lvl="0" marL="457200" algn="l">
              <a:lnSpc>
                <a:spcPct val="115000"/>
              </a:lnSpc>
              <a:spcBef>
                <a:spcPts val="0"/>
              </a:spcBef>
              <a:spcAft>
                <a:spcPts val="0"/>
              </a:spcAft>
              <a:buSzPts val="1900"/>
              <a:buChar char="●"/>
              <a:defRPr sz="19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40" name="Google Shape;40;g3784bddb2df_0_73"/>
          <p:cNvSpPr txBox="1"/>
          <p:nvPr>
            <p:ph idx="2" type="body"/>
          </p:nvPr>
        </p:nvSpPr>
        <p:spPr>
          <a:xfrm>
            <a:off x="6443200" y="1536633"/>
            <a:ext cx="5333100" cy="4555200"/>
          </a:xfrm>
          <a:prstGeom prst="rect">
            <a:avLst/>
          </a:prstGeom>
          <a:noFill/>
          <a:ln>
            <a:noFill/>
          </a:ln>
        </p:spPr>
        <p:txBody>
          <a:bodyPr anchorCtr="0" anchor="t" bIns="121900" lIns="121900" spcFirstLastPara="1" rIns="121900" wrap="square" tIns="121900">
            <a:normAutofit/>
          </a:bodyPr>
          <a:lstStyle>
            <a:lvl1pPr indent="-349250" lvl="0" marL="457200" algn="l">
              <a:lnSpc>
                <a:spcPct val="115000"/>
              </a:lnSpc>
              <a:spcBef>
                <a:spcPts val="0"/>
              </a:spcBef>
              <a:spcAft>
                <a:spcPts val="0"/>
              </a:spcAft>
              <a:buSzPts val="1900"/>
              <a:buChar char="●"/>
              <a:defRPr sz="19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41" name="Google Shape;41;g3784bddb2df_0_73"/>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 name="Shape 42"/>
        <p:cNvGrpSpPr/>
        <p:nvPr/>
      </p:nvGrpSpPr>
      <p:grpSpPr>
        <a:xfrm>
          <a:off x="0" y="0"/>
          <a:ext cx="0" cy="0"/>
          <a:chOff x="0" y="0"/>
          <a:chExt cx="0" cy="0"/>
        </a:xfrm>
      </p:grpSpPr>
      <p:sp>
        <p:nvSpPr>
          <p:cNvPr id="43" name="Google Shape;43;g3784bddb2df_0_7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44" name="Google Shape;44;g3784bddb2df_0_7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5" name="Shape 45"/>
        <p:cNvGrpSpPr/>
        <p:nvPr/>
      </p:nvGrpSpPr>
      <p:grpSpPr>
        <a:xfrm>
          <a:off x="0" y="0"/>
          <a:ext cx="0" cy="0"/>
          <a:chOff x="0" y="0"/>
          <a:chExt cx="0" cy="0"/>
        </a:xfrm>
      </p:grpSpPr>
      <p:sp>
        <p:nvSpPr>
          <p:cNvPr id="46" name="Google Shape;46;g3784bddb2df_0_81"/>
          <p:cNvSpPr txBox="1"/>
          <p:nvPr>
            <p:ph type="title"/>
          </p:nvPr>
        </p:nvSpPr>
        <p:spPr>
          <a:xfrm>
            <a:off x="415600" y="740800"/>
            <a:ext cx="3744000" cy="1007700"/>
          </a:xfrm>
          <a:prstGeom prst="rect">
            <a:avLst/>
          </a:prstGeom>
          <a:noFill/>
          <a:ln>
            <a:noFill/>
          </a:ln>
        </p:spPr>
        <p:txBody>
          <a:bodyPr anchorCtr="0" anchor="b" bIns="121900" lIns="121900" spcFirstLastPara="1" rIns="121900" wrap="square" tIns="12190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p:txBody>
      </p:sp>
      <p:sp>
        <p:nvSpPr>
          <p:cNvPr id="47" name="Google Shape;47;g3784bddb2df_0_81"/>
          <p:cNvSpPr txBox="1"/>
          <p:nvPr>
            <p:ph idx="1" type="body"/>
          </p:nvPr>
        </p:nvSpPr>
        <p:spPr>
          <a:xfrm>
            <a:off x="415600" y="1852800"/>
            <a:ext cx="3744000" cy="4239300"/>
          </a:xfrm>
          <a:prstGeom prst="rect">
            <a:avLst/>
          </a:prstGeom>
          <a:noFill/>
          <a:ln>
            <a:noFill/>
          </a:ln>
        </p:spPr>
        <p:txBody>
          <a:bodyPr anchorCtr="0" anchor="t" bIns="121900" lIns="121900" spcFirstLastPara="1" rIns="121900" wrap="square" tIns="121900">
            <a:normAutofit/>
          </a:bodyPr>
          <a:lstStyle>
            <a:lvl1pPr indent="-330200" lvl="0" marL="457200" algn="l">
              <a:lnSpc>
                <a:spcPct val="115000"/>
              </a:lnSpc>
              <a:spcBef>
                <a:spcPts val="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48" name="Google Shape;48;g3784bddb2df_0_8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9" name="Shape 49"/>
        <p:cNvGrpSpPr/>
        <p:nvPr/>
      </p:nvGrpSpPr>
      <p:grpSpPr>
        <a:xfrm>
          <a:off x="0" y="0"/>
          <a:ext cx="0" cy="0"/>
          <a:chOff x="0" y="0"/>
          <a:chExt cx="0" cy="0"/>
        </a:xfrm>
      </p:grpSpPr>
      <p:sp>
        <p:nvSpPr>
          <p:cNvPr id="50" name="Google Shape;50;g3784bddb2df_0_85"/>
          <p:cNvSpPr txBox="1"/>
          <p:nvPr>
            <p:ph type="title"/>
          </p:nvPr>
        </p:nvSpPr>
        <p:spPr>
          <a:xfrm>
            <a:off x="653667" y="600200"/>
            <a:ext cx="8490300" cy="5454300"/>
          </a:xfrm>
          <a:prstGeom prst="rect">
            <a:avLst/>
          </a:prstGeom>
          <a:noFill/>
          <a:ln>
            <a:noFill/>
          </a:ln>
        </p:spPr>
        <p:txBody>
          <a:bodyPr anchorCtr="0" anchor="ctr" bIns="121900" lIns="121900" spcFirstLastPara="1" rIns="121900" wrap="square" tIns="12190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p:txBody>
      </p:sp>
      <p:sp>
        <p:nvSpPr>
          <p:cNvPr id="51" name="Google Shape;51;g3784bddb2df_0_85"/>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2" name="Shape 52"/>
        <p:cNvGrpSpPr/>
        <p:nvPr/>
      </p:nvGrpSpPr>
      <p:grpSpPr>
        <a:xfrm>
          <a:off x="0" y="0"/>
          <a:ext cx="0" cy="0"/>
          <a:chOff x="0" y="0"/>
          <a:chExt cx="0" cy="0"/>
        </a:xfrm>
      </p:grpSpPr>
      <p:sp>
        <p:nvSpPr>
          <p:cNvPr id="53" name="Google Shape;53;g3784bddb2df_0_88"/>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g3784bddb2df_0_88"/>
          <p:cNvSpPr txBox="1"/>
          <p:nvPr>
            <p:ph type="title"/>
          </p:nvPr>
        </p:nvSpPr>
        <p:spPr>
          <a:xfrm>
            <a:off x="354000" y="1644233"/>
            <a:ext cx="5393700" cy="19764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55" name="Google Shape;55;g3784bddb2df_0_88"/>
          <p:cNvSpPr txBox="1"/>
          <p:nvPr>
            <p:ph idx="1" type="subTitle"/>
          </p:nvPr>
        </p:nvSpPr>
        <p:spPr>
          <a:xfrm>
            <a:off x="354000" y="3737433"/>
            <a:ext cx="5393700" cy="1646700"/>
          </a:xfrm>
          <a:prstGeom prst="rect">
            <a:avLst/>
          </a:prstGeom>
          <a:noFill/>
          <a:ln>
            <a:noFill/>
          </a:ln>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6" name="Google Shape;56;g3784bddb2df_0_88"/>
          <p:cNvSpPr txBox="1"/>
          <p:nvPr>
            <p:ph idx="2" type="body"/>
          </p:nvPr>
        </p:nvSpPr>
        <p:spPr>
          <a:xfrm>
            <a:off x="6586000" y="965433"/>
            <a:ext cx="5115900" cy="4926900"/>
          </a:xfrm>
          <a:prstGeom prst="rect">
            <a:avLst/>
          </a:prstGeom>
          <a:noFill/>
          <a:ln>
            <a:noFill/>
          </a:ln>
        </p:spPr>
        <p:txBody>
          <a:bodyPr anchorCtr="0" anchor="ctr" bIns="121900" lIns="121900" spcFirstLastPara="1" rIns="121900" wrap="square" tIns="121900">
            <a:normAutofit/>
          </a:bodyPr>
          <a:lstStyle>
            <a:lvl1pPr indent="-381000" lvl="0" marL="457200" algn="l">
              <a:lnSpc>
                <a:spcPct val="115000"/>
              </a:lnSpc>
              <a:spcBef>
                <a:spcPts val="0"/>
              </a:spcBef>
              <a:spcAft>
                <a:spcPts val="0"/>
              </a:spcAft>
              <a:buSzPts val="2400"/>
              <a:buChar char="●"/>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57" name="Google Shape;57;g3784bddb2df_0_8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8" name="Shape 58"/>
        <p:cNvGrpSpPr/>
        <p:nvPr/>
      </p:nvGrpSpPr>
      <p:grpSpPr>
        <a:xfrm>
          <a:off x="0" y="0"/>
          <a:ext cx="0" cy="0"/>
          <a:chOff x="0" y="0"/>
          <a:chExt cx="0" cy="0"/>
        </a:xfrm>
      </p:grpSpPr>
      <p:sp>
        <p:nvSpPr>
          <p:cNvPr id="59" name="Google Shape;59;g3784bddb2df_0_94"/>
          <p:cNvSpPr txBox="1"/>
          <p:nvPr>
            <p:ph idx="1" type="body"/>
          </p:nvPr>
        </p:nvSpPr>
        <p:spPr>
          <a:xfrm>
            <a:off x="415600" y="5640767"/>
            <a:ext cx="7998300" cy="806700"/>
          </a:xfrm>
          <a:prstGeom prst="rect">
            <a:avLst/>
          </a:prstGeom>
          <a:noFill/>
          <a:ln>
            <a:noFill/>
          </a:ln>
        </p:spPr>
        <p:txBody>
          <a:bodyPr anchorCtr="0" anchor="ctr" bIns="121900" lIns="121900" spcFirstLastPara="1" rIns="121900" wrap="square" tIns="121900">
            <a:normAutofit/>
          </a:bodyPr>
          <a:lstStyle>
            <a:lvl1pPr indent="-228600" lvl="0" marL="457200" algn="l">
              <a:lnSpc>
                <a:spcPct val="100000"/>
              </a:lnSpc>
              <a:spcBef>
                <a:spcPts val="0"/>
              </a:spcBef>
              <a:spcAft>
                <a:spcPts val="0"/>
              </a:spcAft>
              <a:buSzPts val="2400"/>
              <a:buNone/>
              <a:defRPr/>
            </a:lvl1pPr>
          </a:lstStyle>
          <a:p/>
        </p:txBody>
      </p:sp>
      <p:sp>
        <p:nvSpPr>
          <p:cNvPr id="60" name="Google Shape;60;g3784bddb2df_0_94"/>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1" name="Shape 61"/>
        <p:cNvGrpSpPr/>
        <p:nvPr/>
      </p:nvGrpSpPr>
      <p:grpSpPr>
        <a:xfrm>
          <a:off x="0" y="0"/>
          <a:ext cx="0" cy="0"/>
          <a:chOff x="0" y="0"/>
          <a:chExt cx="0" cy="0"/>
        </a:xfrm>
      </p:grpSpPr>
      <p:sp>
        <p:nvSpPr>
          <p:cNvPr id="62" name="Google Shape;62;g3784bddb2df_0_97"/>
          <p:cNvSpPr txBox="1"/>
          <p:nvPr>
            <p:ph hasCustomPrompt="1" type="title"/>
          </p:nvPr>
        </p:nvSpPr>
        <p:spPr>
          <a:xfrm>
            <a:off x="415600" y="1474833"/>
            <a:ext cx="11360700" cy="26181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63" name="Google Shape;63;g3784bddb2df_0_97"/>
          <p:cNvSpPr txBox="1"/>
          <p:nvPr>
            <p:ph idx="1" type="body"/>
          </p:nvPr>
        </p:nvSpPr>
        <p:spPr>
          <a:xfrm>
            <a:off x="415600" y="4202967"/>
            <a:ext cx="11360700" cy="1734300"/>
          </a:xfrm>
          <a:prstGeom prst="rect">
            <a:avLst/>
          </a:prstGeom>
          <a:noFill/>
          <a:ln>
            <a:noFill/>
          </a:ln>
        </p:spPr>
        <p:txBody>
          <a:bodyPr anchorCtr="0" anchor="t" bIns="121900" lIns="121900" spcFirstLastPara="1" rIns="121900" wrap="square" tIns="121900">
            <a:normAutofit/>
          </a:bodyPr>
          <a:lstStyle>
            <a:lvl1pPr indent="-381000" lvl="0" marL="457200" algn="ctr">
              <a:lnSpc>
                <a:spcPct val="115000"/>
              </a:lnSpc>
              <a:spcBef>
                <a:spcPts val="0"/>
              </a:spcBef>
              <a:spcAft>
                <a:spcPts val="0"/>
              </a:spcAft>
              <a:buSzPts val="2400"/>
              <a:buChar char="●"/>
              <a:defRPr/>
            </a:lvl1pPr>
            <a:lvl2pPr indent="-349250" lvl="1" marL="914400" algn="ctr">
              <a:lnSpc>
                <a:spcPct val="115000"/>
              </a:lnSpc>
              <a:spcBef>
                <a:spcPts val="0"/>
              </a:spcBef>
              <a:spcAft>
                <a:spcPts val="0"/>
              </a:spcAft>
              <a:buSzPts val="1900"/>
              <a:buChar char="○"/>
              <a:defRPr/>
            </a:lvl2pPr>
            <a:lvl3pPr indent="-349250" lvl="2" marL="1371600" algn="ctr">
              <a:lnSpc>
                <a:spcPct val="115000"/>
              </a:lnSpc>
              <a:spcBef>
                <a:spcPts val="0"/>
              </a:spcBef>
              <a:spcAft>
                <a:spcPts val="0"/>
              </a:spcAft>
              <a:buSzPts val="1900"/>
              <a:buChar char="■"/>
              <a:defRPr/>
            </a:lvl3pPr>
            <a:lvl4pPr indent="-349250" lvl="3" marL="1828800" algn="ctr">
              <a:lnSpc>
                <a:spcPct val="115000"/>
              </a:lnSpc>
              <a:spcBef>
                <a:spcPts val="0"/>
              </a:spcBef>
              <a:spcAft>
                <a:spcPts val="0"/>
              </a:spcAft>
              <a:buSzPts val="1900"/>
              <a:buChar char="●"/>
              <a:defRPr/>
            </a:lvl4pPr>
            <a:lvl5pPr indent="-349250" lvl="4" marL="2286000" algn="ctr">
              <a:lnSpc>
                <a:spcPct val="115000"/>
              </a:lnSpc>
              <a:spcBef>
                <a:spcPts val="0"/>
              </a:spcBef>
              <a:spcAft>
                <a:spcPts val="0"/>
              </a:spcAft>
              <a:buSzPts val="1900"/>
              <a:buChar char="○"/>
              <a:defRPr/>
            </a:lvl5pPr>
            <a:lvl6pPr indent="-349250" lvl="5" marL="2743200" algn="ctr">
              <a:lnSpc>
                <a:spcPct val="115000"/>
              </a:lnSpc>
              <a:spcBef>
                <a:spcPts val="0"/>
              </a:spcBef>
              <a:spcAft>
                <a:spcPts val="0"/>
              </a:spcAft>
              <a:buSzPts val="1900"/>
              <a:buChar char="■"/>
              <a:defRPr/>
            </a:lvl6pPr>
            <a:lvl7pPr indent="-349250" lvl="6" marL="3200400" algn="ctr">
              <a:lnSpc>
                <a:spcPct val="115000"/>
              </a:lnSpc>
              <a:spcBef>
                <a:spcPts val="0"/>
              </a:spcBef>
              <a:spcAft>
                <a:spcPts val="0"/>
              </a:spcAft>
              <a:buSzPts val="1900"/>
              <a:buChar char="●"/>
              <a:defRPr/>
            </a:lvl7pPr>
            <a:lvl8pPr indent="-349250" lvl="7" marL="3657600" algn="ctr">
              <a:lnSpc>
                <a:spcPct val="115000"/>
              </a:lnSpc>
              <a:spcBef>
                <a:spcPts val="0"/>
              </a:spcBef>
              <a:spcAft>
                <a:spcPts val="0"/>
              </a:spcAft>
              <a:buSzPts val="1900"/>
              <a:buChar char="○"/>
              <a:defRPr/>
            </a:lvl8pPr>
            <a:lvl9pPr indent="-349250" lvl="8" marL="4114800" algn="ctr">
              <a:lnSpc>
                <a:spcPct val="115000"/>
              </a:lnSpc>
              <a:spcBef>
                <a:spcPts val="0"/>
              </a:spcBef>
              <a:spcAft>
                <a:spcPts val="0"/>
              </a:spcAft>
              <a:buSzPts val="1900"/>
              <a:buChar char="■"/>
              <a:defRPr/>
            </a:lvl9pPr>
          </a:lstStyle>
          <a:p/>
        </p:txBody>
      </p:sp>
      <p:sp>
        <p:nvSpPr>
          <p:cNvPr id="64" name="Google Shape;64;g3784bddb2df_0_97"/>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5" name="Shape 65"/>
        <p:cNvGrpSpPr/>
        <p:nvPr/>
      </p:nvGrpSpPr>
      <p:grpSpPr>
        <a:xfrm>
          <a:off x="0" y="0"/>
          <a:ext cx="0" cy="0"/>
          <a:chOff x="0" y="0"/>
          <a:chExt cx="0" cy="0"/>
        </a:xfrm>
      </p:grpSpPr>
      <p:sp>
        <p:nvSpPr>
          <p:cNvPr id="66" name="Google Shape;66;g3784bddb2df_0_10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 name="Shape 9"/>
        <p:cNvGrpSpPr/>
        <p:nvPr/>
      </p:nvGrpSpPr>
      <p:grpSpPr>
        <a:xfrm>
          <a:off x="0" y="0"/>
          <a:ext cx="0" cy="0"/>
          <a:chOff x="0" y="0"/>
          <a:chExt cx="0" cy="0"/>
        </a:xfrm>
      </p:grpSpPr>
      <p:sp>
        <p:nvSpPr>
          <p:cNvPr id="10" name="Google Shape;10;g3784bddb2df_0_5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9pPr>
          </a:lstStyle>
          <a:p/>
        </p:txBody>
      </p:sp>
      <p:sp>
        <p:nvSpPr>
          <p:cNvPr id="11" name="Google Shape;11;g3784bddb2df_0_58"/>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marR="0" rtl="0" algn="l">
              <a:lnSpc>
                <a:spcPct val="115000"/>
              </a:lnSpc>
              <a:spcBef>
                <a:spcPts val="0"/>
              </a:spcBef>
              <a:spcAft>
                <a:spcPts val="0"/>
              </a:spcAft>
              <a:buClr>
                <a:schemeClr val="dk2"/>
              </a:buClr>
              <a:buSzPts val="2400"/>
              <a:buFont typeface="Arial"/>
              <a:buChar char="●"/>
              <a:defRPr b="0" i="0" sz="2400" u="none" cap="none" strike="noStrike">
                <a:solidFill>
                  <a:schemeClr val="dk2"/>
                </a:solidFill>
                <a:latin typeface="Arial"/>
                <a:ea typeface="Arial"/>
                <a:cs typeface="Arial"/>
                <a:sym typeface="Arial"/>
              </a:defRPr>
            </a:lvl1pPr>
            <a:lvl2pPr indent="-349250" lvl="1" marL="9144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2pPr>
            <a:lvl3pPr indent="-349250" lvl="2" marL="13716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3pPr>
            <a:lvl4pPr indent="-349250" lvl="3" marL="18288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4pPr>
            <a:lvl5pPr indent="-349250" lvl="4" marL="22860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5pPr>
            <a:lvl6pPr indent="-349250" lvl="5" marL="27432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6pPr>
            <a:lvl7pPr indent="-349250" lvl="6" marL="32004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7pPr>
            <a:lvl8pPr indent="-349250" lvl="7" marL="36576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8pPr>
            <a:lvl9pPr indent="-349250" lvl="8" marL="41148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9pPr>
          </a:lstStyle>
          <a:p/>
        </p:txBody>
      </p:sp>
      <p:sp>
        <p:nvSpPr>
          <p:cNvPr id="12" name="Google Shape;12;g3784bddb2df_0_5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MX"/>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0000"/>
            </a:gs>
            <a:gs pos="74000">
              <a:srgbClr val="D6D6D6"/>
            </a:gs>
            <a:gs pos="83000">
              <a:srgbClr val="D6D6D6"/>
            </a:gs>
            <a:gs pos="100000">
              <a:srgbClr val="E3E3E3"/>
            </a:gs>
          </a:gsLst>
          <a:lin ang="5400000" scaled="0"/>
        </a:gradFill>
      </p:bgPr>
    </p:bg>
    <p:spTree>
      <p:nvGrpSpPr>
        <p:cNvPr id="70" name="Shape 70"/>
        <p:cNvGrpSpPr/>
        <p:nvPr/>
      </p:nvGrpSpPr>
      <p:grpSpPr>
        <a:xfrm>
          <a:off x="0" y="0"/>
          <a:ext cx="0" cy="0"/>
          <a:chOff x="0" y="0"/>
          <a:chExt cx="0" cy="0"/>
        </a:xfrm>
      </p:grpSpPr>
      <p:pic>
        <p:nvPicPr>
          <p:cNvPr id="71" name="Google Shape;71;p1"/>
          <p:cNvPicPr preferRelativeResize="0"/>
          <p:nvPr/>
        </p:nvPicPr>
        <p:blipFill rotWithShape="1">
          <a:blip r:embed="rId3">
            <a:alphaModFix/>
          </a:blip>
          <a:srcRect b="0" l="0" r="0" t="0"/>
          <a:stretch/>
        </p:blipFill>
        <p:spPr>
          <a:xfrm>
            <a:off x="8146963" y="2189408"/>
            <a:ext cx="3521282" cy="2292440"/>
          </a:xfrm>
          <a:prstGeom prst="ellipse">
            <a:avLst/>
          </a:prstGeom>
          <a:noFill/>
          <a:ln>
            <a:noFill/>
          </a:ln>
        </p:spPr>
      </p:pic>
      <p:sp>
        <p:nvSpPr>
          <p:cNvPr id="72" name="Google Shape;72;p1"/>
          <p:cNvSpPr txBox="1"/>
          <p:nvPr/>
        </p:nvSpPr>
        <p:spPr>
          <a:xfrm>
            <a:off x="626184" y="2293023"/>
            <a:ext cx="6869400" cy="2308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1" i="0" lang="es-MX" sz="4800" u="none" cap="none" strike="noStrike">
                <a:solidFill>
                  <a:schemeClr val="dk1"/>
                </a:solidFill>
                <a:latin typeface="Calibri"/>
                <a:ea typeface="Calibri"/>
                <a:cs typeface="Calibri"/>
                <a:sym typeface="Calibri"/>
              </a:rPr>
              <a:t>PROYECTO CLUB ENDURO GUADALAJARA,A.C. 2026 Planilla César Mata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2"/>
          <p:cNvSpPr txBox="1"/>
          <p:nvPr/>
        </p:nvSpPr>
        <p:spPr>
          <a:xfrm>
            <a:off x="1006679" y="243826"/>
            <a:ext cx="9718472" cy="8617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MX" sz="3200" u="none" cap="none" strike="noStrike">
                <a:solidFill>
                  <a:schemeClr val="dk1"/>
                </a:solidFill>
                <a:latin typeface="Calibri"/>
                <a:ea typeface="Calibri"/>
                <a:cs typeface="Calibri"/>
                <a:sym typeface="Calibri"/>
              </a:rPr>
              <a:t>Planilla Club Enduro Guadalajara 202</a:t>
            </a:r>
            <a:r>
              <a:rPr b="1" lang="es-MX" sz="3200">
                <a:solidFill>
                  <a:schemeClr val="dk1"/>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pic>
        <p:nvPicPr>
          <p:cNvPr id="78" name="Google Shape;78;p2"/>
          <p:cNvPicPr preferRelativeResize="0"/>
          <p:nvPr/>
        </p:nvPicPr>
        <p:blipFill rotWithShape="1">
          <a:blip r:embed="rId3">
            <a:alphaModFix/>
          </a:blip>
          <a:srcRect b="0" l="0" r="0" t="0"/>
          <a:stretch/>
        </p:blipFill>
        <p:spPr>
          <a:xfrm>
            <a:off x="9850852" y="5448614"/>
            <a:ext cx="1905000" cy="1266825"/>
          </a:xfrm>
          <a:prstGeom prst="rect">
            <a:avLst/>
          </a:prstGeom>
          <a:noFill/>
          <a:ln>
            <a:noFill/>
          </a:ln>
        </p:spPr>
      </p:pic>
      <p:sp>
        <p:nvSpPr>
          <p:cNvPr id="79" name="Google Shape;79;p2"/>
          <p:cNvSpPr txBox="1"/>
          <p:nvPr/>
        </p:nvSpPr>
        <p:spPr>
          <a:xfrm>
            <a:off x="1006679" y="1040497"/>
            <a:ext cx="4957200" cy="45252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600"/>
              <a:buFont typeface="Arial"/>
              <a:buChar char="•"/>
            </a:pPr>
            <a:r>
              <a:rPr b="1" i="0" lang="es-MX" sz="1600" u="none" cap="none" strike="noStrike">
                <a:solidFill>
                  <a:schemeClr val="dk1"/>
                </a:solidFill>
                <a:latin typeface="Calibri"/>
                <a:ea typeface="Calibri"/>
                <a:cs typeface="Calibri"/>
                <a:sym typeface="Calibri"/>
              </a:rPr>
              <a:t>Presidente:  </a:t>
            </a:r>
            <a:r>
              <a:rPr b="0" i="0" lang="es-MX" sz="1600" u="none" cap="none" strike="noStrike">
                <a:solidFill>
                  <a:schemeClr val="dk1"/>
                </a:solidFill>
                <a:latin typeface="Calibri"/>
                <a:ea typeface="Calibri"/>
                <a:cs typeface="Calibri"/>
                <a:sym typeface="Calibri"/>
              </a:rPr>
              <a:t>César Mata</a:t>
            </a:r>
            <a:endParaRPr b="0" i="0" sz="1400" u="none" cap="none" strike="noStrike">
              <a:solidFill>
                <a:srgbClr val="000000"/>
              </a:solidFill>
              <a:latin typeface="Arial"/>
              <a:ea typeface="Arial"/>
              <a:cs typeface="Arial"/>
              <a:sym typeface="Arial"/>
            </a:endParaRPr>
          </a:p>
          <a:p>
            <a:pPr indent="-184150" lvl="0" marL="285750" marR="0" rtl="0" algn="l">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600"/>
              <a:buFont typeface="Arial"/>
              <a:buChar char="•"/>
            </a:pPr>
            <a:r>
              <a:rPr b="1" i="0" lang="es-MX" sz="1600" u="none" cap="none" strike="noStrike">
                <a:solidFill>
                  <a:schemeClr val="dk1"/>
                </a:solidFill>
                <a:latin typeface="Calibri"/>
                <a:ea typeface="Calibri"/>
                <a:cs typeface="Calibri"/>
                <a:sym typeface="Calibri"/>
              </a:rPr>
              <a:t>Vicepresidente: </a:t>
            </a:r>
            <a:r>
              <a:rPr b="0" i="0" lang="es-MX" sz="1600" u="none" cap="none" strike="noStrike">
                <a:solidFill>
                  <a:schemeClr val="dk1"/>
                </a:solidFill>
                <a:latin typeface="Calibri"/>
                <a:ea typeface="Calibri"/>
                <a:cs typeface="Calibri"/>
                <a:sym typeface="Calibri"/>
              </a:rPr>
              <a:t>Nayib Chavolla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600"/>
              <a:buFont typeface="Arial"/>
              <a:buChar char="•"/>
            </a:pPr>
            <a:r>
              <a:rPr b="1" i="0" lang="es-MX" sz="1600" u="none" cap="none" strike="noStrike">
                <a:solidFill>
                  <a:schemeClr val="dk1"/>
                </a:solidFill>
                <a:latin typeface="Calibri"/>
                <a:ea typeface="Calibri"/>
                <a:cs typeface="Calibri"/>
                <a:sym typeface="Calibri"/>
              </a:rPr>
              <a:t>Tesorero: </a:t>
            </a:r>
            <a:r>
              <a:rPr b="0" i="0" lang="es-MX" sz="1600" u="none" cap="none" strike="noStrike">
                <a:solidFill>
                  <a:schemeClr val="dk1"/>
                </a:solidFill>
                <a:latin typeface="Calibri"/>
                <a:ea typeface="Calibri"/>
                <a:cs typeface="Calibri"/>
                <a:sym typeface="Calibri"/>
              </a:rPr>
              <a:t>Octavio Rangel</a:t>
            </a:r>
            <a:endParaRPr b="0" i="0" sz="1400" u="none" cap="none" strike="noStrike">
              <a:solidFill>
                <a:srgbClr val="000000"/>
              </a:solidFill>
              <a:latin typeface="Arial"/>
              <a:ea typeface="Arial"/>
              <a:cs typeface="Arial"/>
              <a:sym typeface="Arial"/>
            </a:endParaRPr>
          </a:p>
          <a:p>
            <a:pPr indent="-184150" lvl="0" marL="285750" marR="0" rtl="0" algn="l">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600"/>
              <a:buFont typeface="Arial"/>
              <a:buChar char="•"/>
            </a:pPr>
            <a:r>
              <a:rPr b="1" i="0" lang="es-MX" sz="1600" u="none" cap="none" strike="noStrike">
                <a:solidFill>
                  <a:schemeClr val="dk1"/>
                </a:solidFill>
                <a:latin typeface="Calibri"/>
                <a:ea typeface="Calibri"/>
                <a:cs typeface="Calibri"/>
                <a:sym typeface="Calibri"/>
              </a:rPr>
              <a:t>Paseos</a:t>
            </a:r>
            <a:r>
              <a:rPr b="0" i="0" lang="es-MX" sz="1600" u="none" cap="none" strike="noStrike">
                <a:solidFill>
                  <a:schemeClr val="dk1"/>
                </a:solidFill>
                <a:latin typeface="Calibri"/>
                <a:ea typeface="Calibri"/>
                <a:cs typeface="Calibri"/>
                <a:sym typeface="Calibri"/>
              </a:rPr>
              <a:t>: Octavio Valle/Nayib Chavolla/Álvaro Contreras/César Mata</a:t>
            </a:r>
            <a:endParaRPr b="0" i="0" sz="1400" u="none" cap="none" strike="noStrike">
              <a:solidFill>
                <a:srgbClr val="000000"/>
              </a:solidFill>
              <a:latin typeface="Arial"/>
              <a:ea typeface="Arial"/>
              <a:cs typeface="Arial"/>
              <a:sym typeface="Arial"/>
            </a:endParaRPr>
          </a:p>
          <a:p>
            <a:pPr indent="-184150" lvl="0" marL="285750" marR="0" rtl="0" algn="l">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600"/>
              <a:buFont typeface="Arial"/>
              <a:buChar char="•"/>
            </a:pPr>
            <a:r>
              <a:rPr b="1" i="0" lang="es-MX" sz="1600" u="none" cap="none" strike="noStrike">
                <a:solidFill>
                  <a:schemeClr val="dk1"/>
                </a:solidFill>
                <a:latin typeface="Calibri"/>
                <a:ea typeface="Calibri"/>
                <a:cs typeface="Calibri"/>
                <a:sym typeface="Calibri"/>
              </a:rPr>
              <a:t>Secretario 1: </a:t>
            </a:r>
            <a:r>
              <a:rPr b="0" i="0" lang="es-MX" sz="1600" u="none" cap="none" strike="noStrike">
                <a:solidFill>
                  <a:schemeClr val="dk1"/>
                </a:solidFill>
                <a:latin typeface="Calibri"/>
                <a:ea typeface="Calibri"/>
                <a:cs typeface="Calibri"/>
                <a:sym typeface="Calibri"/>
              </a:rPr>
              <a:t>Héctor Cárdenas</a:t>
            </a:r>
            <a:endParaRPr b="0" i="0" sz="1400" u="none" cap="none" strike="noStrike">
              <a:solidFill>
                <a:srgbClr val="000000"/>
              </a:solidFill>
              <a:latin typeface="Arial"/>
              <a:ea typeface="Arial"/>
              <a:cs typeface="Arial"/>
              <a:sym typeface="Arial"/>
            </a:endParaRPr>
          </a:p>
          <a:p>
            <a:pPr indent="-184150" lvl="0" marL="28575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600"/>
              <a:buFont typeface="Arial"/>
              <a:buChar char="•"/>
            </a:pPr>
            <a:r>
              <a:rPr b="1" i="0" lang="es-MX" sz="1600" u="none" cap="none" strike="noStrike">
                <a:solidFill>
                  <a:schemeClr val="dk1"/>
                </a:solidFill>
                <a:latin typeface="Calibri"/>
                <a:ea typeface="Calibri"/>
                <a:cs typeface="Calibri"/>
                <a:sym typeface="Calibri"/>
              </a:rPr>
              <a:t>Secretario 2</a:t>
            </a:r>
            <a:r>
              <a:rPr b="0" i="0" lang="es-MX" sz="1600" u="none" cap="none" strike="noStrike">
                <a:solidFill>
                  <a:schemeClr val="dk1"/>
                </a:solidFill>
                <a:latin typeface="Calibri"/>
                <a:ea typeface="Calibri"/>
                <a:cs typeface="Calibri"/>
                <a:sym typeface="Calibri"/>
              </a:rPr>
              <a:t>: Octavio Rangel Castellanos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600"/>
              <a:buFont typeface="Arial"/>
              <a:buChar char="•"/>
            </a:pPr>
            <a:r>
              <a:rPr b="1" i="0" lang="es-MX" sz="1600" u="none" cap="none" strike="noStrike">
                <a:solidFill>
                  <a:schemeClr val="dk1"/>
                </a:solidFill>
                <a:latin typeface="Calibri"/>
                <a:ea typeface="Calibri"/>
                <a:cs typeface="Calibri"/>
                <a:sym typeface="Calibri"/>
              </a:rPr>
              <a:t>Director Técnico </a:t>
            </a:r>
            <a:r>
              <a:rPr b="0" i="0" lang="es-MX" sz="1600" u="none" cap="none" strike="noStrike">
                <a:solidFill>
                  <a:schemeClr val="dk1"/>
                </a:solidFill>
                <a:latin typeface="Calibri"/>
                <a:ea typeface="Calibri"/>
                <a:cs typeface="Calibri"/>
                <a:sym typeface="Calibri"/>
              </a:rPr>
              <a:t>: Nayib Chavolla/Álvaro Contreras</a:t>
            </a:r>
            <a:endParaRPr b="0" i="0" sz="1400" u="none" cap="none" strike="noStrike">
              <a:solidFill>
                <a:srgbClr val="000000"/>
              </a:solidFill>
              <a:latin typeface="Arial"/>
              <a:ea typeface="Arial"/>
              <a:cs typeface="Arial"/>
              <a:sym typeface="Arial"/>
            </a:endParaRPr>
          </a:p>
          <a:p>
            <a:pPr indent="-184150" lvl="0" marL="285750" marR="0" rtl="0" algn="l">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600"/>
              <a:buFont typeface="Arial"/>
              <a:buChar char="•"/>
            </a:pPr>
            <a:r>
              <a:rPr b="1" i="0" lang="es-MX" sz="1600" u="none" cap="none" strike="noStrike">
                <a:solidFill>
                  <a:schemeClr val="dk1"/>
                </a:solidFill>
                <a:latin typeface="Calibri"/>
                <a:ea typeface="Calibri"/>
                <a:cs typeface="Calibri"/>
                <a:sym typeface="Calibri"/>
              </a:rPr>
              <a:t>Comisario General: </a:t>
            </a:r>
            <a:r>
              <a:rPr b="0" i="0" lang="es-MX" sz="1600" u="none" cap="none" strike="noStrike">
                <a:solidFill>
                  <a:schemeClr val="dk1"/>
                </a:solidFill>
                <a:latin typeface="Calibri"/>
                <a:ea typeface="Calibri"/>
                <a:cs typeface="Calibri"/>
                <a:sym typeface="Calibri"/>
              </a:rPr>
              <a:t>Octavio Valle </a:t>
            </a:r>
            <a:endParaRPr b="0" i="0" sz="1400" u="none" cap="none" strike="noStrike">
              <a:solidFill>
                <a:srgbClr val="000000"/>
              </a:solidFill>
              <a:latin typeface="Arial"/>
              <a:ea typeface="Arial"/>
              <a:cs typeface="Arial"/>
              <a:sym typeface="Arial"/>
            </a:endParaRPr>
          </a:p>
          <a:p>
            <a:pPr indent="-184150" lvl="0" marL="285750" marR="0" rtl="0" algn="l">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600"/>
              <a:buFont typeface="Arial"/>
              <a:buChar char="•"/>
            </a:pPr>
            <a:r>
              <a:rPr b="1" i="0" lang="es-MX" sz="1600" u="none" cap="none" strike="noStrike">
                <a:solidFill>
                  <a:schemeClr val="dk1"/>
                </a:solidFill>
                <a:latin typeface="Calibri"/>
                <a:ea typeface="Calibri"/>
                <a:cs typeface="Calibri"/>
                <a:sym typeface="Calibri"/>
              </a:rPr>
              <a:t>Categoría mayores: </a:t>
            </a:r>
            <a:r>
              <a:rPr b="0" i="0" lang="es-MX" sz="1600" u="none" cap="none" strike="noStrike">
                <a:solidFill>
                  <a:schemeClr val="dk1"/>
                </a:solidFill>
                <a:latin typeface="Calibri"/>
                <a:ea typeface="Calibri"/>
                <a:cs typeface="Calibri"/>
                <a:sym typeface="Calibri"/>
              </a:rPr>
              <a:t>Irak Chavolla </a:t>
            </a:r>
            <a:endParaRPr b="0" i="0" sz="1600" u="none" cap="none" strike="noStrike">
              <a:solidFill>
                <a:schemeClr val="dk1"/>
              </a:solidFill>
              <a:latin typeface="Calibri"/>
              <a:ea typeface="Calibri"/>
              <a:cs typeface="Calibri"/>
              <a:sym typeface="Calibri"/>
            </a:endParaRPr>
          </a:p>
        </p:txBody>
      </p:sp>
      <p:sp>
        <p:nvSpPr>
          <p:cNvPr id="80" name="Google Shape;80;p2"/>
          <p:cNvSpPr txBox="1"/>
          <p:nvPr/>
        </p:nvSpPr>
        <p:spPr>
          <a:xfrm>
            <a:off x="6490248" y="967284"/>
            <a:ext cx="5009400" cy="424727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600"/>
              <a:buFont typeface="Arial"/>
              <a:buChar char="•"/>
            </a:pPr>
            <a:r>
              <a:rPr b="1" i="0" lang="es-MX" sz="1600" u="none" cap="none" strike="noStrike">
                <a:solidFill>
                  <a:schemeClr val="dk1"/>
                </a:solidFill>
                <a:latin typeface="Calibri"/>
                <a:ea typeface="Calibri"/>
                <a:cs typeface="Calibri"/>
                <a:sym typeface="Calibri"/>
              </a:rPr>
              <a:t>Comisarios Categoría infantil:  </a:t>
            </a:r>
            <a:r>
              <a:rPr b="0" i="0" lang="es-MX" sz="1600" u="none" cap="none" strike="noStrike">
                <a:solidFill>
                  <a:schemeClr val="dk1"/>
                </a:solidFill>
                <a:latin typeface="Calibri"/>
                <a:ea typeface="Calibri"/>
                <a:cs typeface="Calibri"/>
                <a:sym typeface="Calibri"/>
              </a:rPr>
              <a:t>Ivan de Alba/Pedro Muñoz/Christian Partida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600"/>
              <a:buFont typeface="Arial"/>
              <a:buChar char="•"/>
            </a:pPr>
            <a:r>
              <a:rPr b="1" i="0" lang="es-MX" sz="1600" u="none" cap="none" strike="noStrike">
                <a:solidFill>
                  <a:schemeClr val="dk1"/>
                </a:solidFill>
                <a:latin typeface="Calibri"/>
                <a:ea typeface="Calibri"/>
                <a:cs typeface="Calibri"/>
                <a:sym typeface="Calibri"/>
              </a:rPr>
              <a:t>Comisario categoría Juvenil: </a:t>
            </a:r>
            <a:r>
              <a:rPr b="0" i="0" lang="es-MX" sz="1600" u="none" cap="none" strike="noStrike">
                <a:solidFill>
                  <a:schemeClr val="dk1"/>
                </a:solidFill>
                <a:latin typeface="Calibri"/>
                <a:ea typeface="Calibri"/>
                <a:cs typeface="Calibri"/>
                <a:sym typeface="Calibri"/>
              </a:rPr>
              <a:t>Wenceslao Silva </a:t>
            </a:r>
            <a:endParaRPr b="0" i="0" sz="1400" u="none" cap="none" strike="noStrike">
              <a:solidFill>
                <a:srgbClr val="000000"/>
              </a:solidFill>
              <a:latin typeface="Arial"/>
              <a:ea typeface="Arial"/>
              <a:cs typeface="Arial"/>
              <a:sym typeface="Arial"/>
            </a:endParaRPr>
          </a:p>
          <a:p>
            <a:pPr indent="-184150" lvl="0" marL="285750" marR="0" rtl="0" algn="l">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600"/>
              <a:buFont typeface="Arial"/>
              <a:buChar char="•"/>
            </a:pPr>
            <a:r>
              <a:rPr b="1" i="0" lang="es-MX" sz="1600" u="none" cap="none" strike="noStrike">
                <a:solidFill>
                  <a:schemeClr val="dk1"/>
                </a:solidFill>
                <a:latin typeface="Calibri"/>
                <a:ea typeface="Calibri"/>
                <a:cs typeface="Calibri"/>
                <a:sym typeface="Calibri"/>
              </a:rPr>
              <a:t>Director de Ecología: </a:t>
            </a:r>
            <a:r>
              <a:rPr b="0" i="0" lang="es-MX" sz="1600" u="none" cap="none" strike="noStrike">
                <a:solidFill>
                  <a:schemeClr val="dk1"/>
                </a:solidFill>
                <a:latin typeface="Calibri"/>
                <a:ea typeface="Calibri"/>
                <a:cs typeface="Calibri"/>
                <a:sym typeface="Calibri"/>
              </a:rPr>
              <a:t>Álvaro Contreras</a:t>
            </a:r>
            <a:endParaRPr b="0" i="0" sz="1400" u="none" cap="none" strike="noStrike">
              <a:solidFill>
                <a:srgbClr val="000000"/>
              </a:solidFill>
              <a:latin typeface="Arial"/>
              <a:ea typeface="Arial"/>
              <a:cs typeface="Arial"/>
              <a:sym typeface="Arial"/>
            </a:endParaRPr>
          </a:p>
          <a:p>
            <a:pPr indent="-184150" lvl="0" marL="28575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600"/>
              <a:buFont typeface="Arial"/>
              <a:buChar char="•"/>
            </a:pPr>
            <a:r>
              <a:rPr b="1" i="0" lang="es-MX" sz="1600" u="none" cap="none" strike="noStrike">
                <a:solidFill>
                  <a:schemeClr val="dk1"/>
                </a:solidFill>
                <a:latin typeface="Calibri"/>
                <a:ea typeface="Calibri"/>
                <a:cs typeface="Calibri"/>
                <a:sym typeface="Calibri"/>
              </a:rPr>
              <a:t>Director Grupos de organizadores</a:t>
            </a:r>
            <a:r>
              <a:rPr b="0" i="0" lang="es-MX" sz="1600" u="none" cap="none" strike="noStrike">
                <a:solidFill>
                  <a:schemeClr val="dk1"/>
                </a:solidFill>
                <a:latin typeface="Calibri"/>
                <a:ea typeface="Calibri"/>
                <a:cs typeface="Calibri"/>
                <a:sym typeface="Calibri"/>
              </a:rPr>
              <a:t>: Irak Chavolla </a:t>
            </a:r>
            <a:endParaRPr b="0" i="0" sz="1400" u="none" cap="none" strike="noStrike">
              <a:solidFill>
                <a:srgbClr val="000000"/>
              </a:solidFill>
              <a:latin typeface="Arial"/>
              <a:ea typeface="Arial"/>
              <a:cs typeface="Arial"/>
              <a:sym typeface="Arial"/>
            </a:endParaRPr>
          </a:p>
          <a:p>
            <a:pPr indent="-184150" lvl="0" marL="285750" marR="0" rtl="0" algn="l">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600"/>
              <a:buFont typeface="Arial"/>
              <a:buChar char="•"/>
            </a:pPr>
            <a:r>
              <a:rPr b="1" i="0" lang="es-MX" sz="1600" u="none" cap="none" strike="noStrike">
                <a:solidFill>
                  <a:schemeClr val="dk1"/>
                </a:solidFill>
                <a:latin typeface="Calibri"/>
                <a:ea typeface="Calibri"/>
                <a:cs typeface="Calibri"/>
                <a:sym typeface="Calibri"/>
              </a:rPr>
              <a:t>Patrocinios</a:t>
            </a:r>
            <a:r>
              <a:rPr b="0" i="0" lang="es-MX" sz="1600" u="none" cap="none" strike="noStrike">
                <a:solidFill>
                  <a:schemeClr val="dk1"/>
                </a:solidFill>
                <a:latin typeface="Calibri"/>
                <a:ea typeface="Calibri"/>
                <a:cs typeface="Calibri"/>
                <a:sym typeface="Calibri"/>
              </a:rPr>
              <a:t>: César Mata/Nayib Chavolla/Héctor Cárdenas/Irak Chavolla</a:t>
            </a:r>
            <a:endParaRPr b="0" i="0" sz="1400" u="none" cap="none" strike="noStrike">
              <a:solidFill>
                <a:srgbClr val="000000"/>
              </a:solidFill>
              <a:latin typeface="Arial"/>
              <a:ea typeface="Arial"/>
              <a:cs typeface="Arial"/>
              <a:sym typeface="Arial"/>
            </a:endParaRPr>
          </a:p>
          <a:p>
            <a:pPr indent="-184150" lvl="0" marL="28575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184150" lvl="0" marL="285750" marR="0" rtl="0" algn="l">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latin typeface="Calibri"/>
              <a:ea typeface="Calibri"/>
              <a:cs typeface="Calibri"/>
              <a:sym typeface="Calibri"/>
            </a:endParaRPr>
          </a:p>
          <a:p>
            <a:pPr indent="-184150" lvl="0" marL="28575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3"/>
          <p:cNvSpPr txBox="1"/>
          <p:nvPr>
            <p:ph type="title"/>
          </p:nvPr>
        </p:nvSpPr>
        <p:spPr>
          <a:xfrm>
            <a:off x="1237128" y="459150"/>
            <a:ext cx="10040829" cy="549275"/>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Calibri"/>
              <a:buNone/>
            </a:pPr>
            <a:br>
              <a:rPr b="1" lang="es-MX" sz="3600">
                <a:latin typeface="Calibri"/>
                <a:ea typeface="Calibri"/>
                <a:cs typeface="Calibri"/>
                <a:sym typeface="Calibri"/>
              </a:rPr>
            </a:br>
            <a:endParaRPr b="1" sz="3600">
              <a:latin typeface="Calibri"/>
              <a:ea typeface="Calibri"/>
              <a:cs typeface="Calibri"/>
              <a:sym typeface="Calibri"/>
            </a:endParaRPr>
          </a:p>
        </p:txBody>
      </p:sp>
      <p:sp>
        <p:nvSpPr>
          <p:cNvPr id="86" name="Google Shape;86;p3"/>
          <p:cNvSpPr txBox="1"/>
          <p:nvPr>
            <p:ph idx="1" type="body"/>
          </p:nvPr>
        </p:nvSpPr>
        <p:spPr>
          <a:xfrm>
            <a:off x="753906" y="1200740"/>
            <a:ext cx="10684200" cy="4456500"/>
          </a:xfrm>
          <a:prstGeom prst="rect">
            <a:avLst/>
          </a:prstGeom>
          <a:noFill/>
          <a:ln>
            <a:noFill/>
          </a:ln>
        </p:spPr>
        <p:txBody>
          <a:bodyPr anchorCtr="0" anchor="t" bIns="45700" lIns="91425" spcFirstLastPara="1" rIns="91425" wrap="square" tIns="45700">
            <a:normAutofit fontScale="92500" lnSpcReduction="20000"/>
          </a:bodyPr>
          <a:lstStyle/>
          <a:p>
            <a:pPr indent="-220027" lvl="0" marL="228600" rtl="0" algn="just">
              <a:lnSpc>
                <a:spcPct val="90000"/>
              </a:lnSpc>
              <a:spcBef>
                <a:spcPts val="0"/>
              </a:spcBef>
              <a:spcAft>
                <a:spcPts val="0"/>
              </a:spcAft>
              <a:buClr>
                <a:schemeClr val="dk1"/>
              </a:buClr>
              <a:buSzPct val="100000"/>
              <a:buChar char="●"/>
            </a:pPr>
            <a:r>
              <a:rPr lang="es-MX" sz="1800"/>
              <a:t>Se seguirá la política de no entrenar pistas previo a carrera para que todos los pilotos estén en igualdad de circunstancias.</a:t>
            </a:r>
            <a:endParaRPr/>
          </a:p>
          <a:p>
            <a:pPr indent="-220027" lvl="0" marL="228600" rtl="0" algn="just">
              <a:lnSpc>
                <a:spcPct val="90000"/>
              </a:lnSpc>
              <a:spcBef>
                <a:spcPts val="1000"/>
              </a:spcBef>
              <a:spcAft>
                <a:spcPts val="0"/>
              </a:spcAft>
              <a:buClr>
                <a:schemeClr val="dk1"/>
              </a:buClr>
              <a:buSzPct val="100000"/>
              <a:buChar char="●"/>
            </a:pPr>
            <a:r>
              <a:rPr lang="es-MX" sz="1800"/>
              <a:t>Haremos pistas endureras, mucho single track, iniciaremos el campeonato con pocas carreras en secas, aprovechando la mayor cantidad de carreras en el temporal de lluvias para ir subiendo la intensidad de dificultad durante el campeonato. Como sabemos la lluvia define el reto de cada pista.</a:t>
            </a:r>
            <a:endParaRPr/>
          </a:p>
          <a:p>
            <a:pPr indent="-220027" lvl="0" marL="228600" rtl="0" algn="just">
              <a:lnSpc>
                <a:spcPct val="90000"/>
              </a:lnSpc>
              <a:spcBef>
                <a:spcPts val="1000"/>
              </a:spcBef>
              <a:spcAft>
                <a:spcPts val="0"/>
              </a:spcAft>
              <a:buClr>
                <a:schemeClr val="dk1"/>
              </a:buClr>
              <a:buSzPct val="100000"/>
              <a:buChar char="●"/>
            </a:pPr>
            <a:r>
              <a:rPr lang="es-MX" sz="1800"/>
              <a:t>También</a:t>
            </a:r>
            <a:r>
              <a:rPr lang="es-MX" sz="1800"/>
              <a:t> haremos todo lo posible para que hayan 2 especiales enlistonadas y quitar punto punto por el tema de </a:t>
            </a:r>
            <a:r>
              <a:rPr lang="es-MX" sz="1800"/>
              <a:t>difícil</a:t>
            </a:r>
            <a:r>
              <a:rPr lang="es-MX" sz="1800"/>
              <a:t> acceso en caso de un accidente.</a:t>
            </a:r>
            <a:endParaRPr sz="1800"/>
          </a:p>
          <a:p>
            <a:pPr indent="-220027" lvl="0" marL="228600" rtl="0" algn="just">
              <a:lnSpc>
                <a:spcPct val="90000"/>
              </a:lnSpc>
              <a:spcBef>
                <a:spcPts val="1000"/>
              </a:spcBef>
              <a:spcAft>
                <a:spcPts val="0"/>
              </a:spcAft>
              <a:buClr>
                <a:schemeClr val="dk1"/>
              </a:buClr>
              <a:buSzPct val="100000"/>
              <a:buChar char="●"/>
            </a:pPr>
            <a:r>
              <a:rPr lang="es-MX" sz="1800"/>
              <a:t>Seguiremos haciendo énfasis en ecología, pits limpios y ordenados, tapetes ecológicos, pondremos un tambo para líquidos y aceites y entregaremos una bolsa negra de basura por cada pit para incentivar limpieza.</a:t>
            </a:r>
            <a:endParaRPr/>
          </a:p>
          <a:p>
            <a:pPr indent="-220027" lvl="0" marL="228600" rtl="0" algn="just">
              <a:lnSpc>
                <a:spcPct val="90000"/>
              </a:lnSpc>
              <a:spcBef>
                <a:spcPts val="1000"/>
              </a:spcBef>
              <a:spcAft>
                <a:spcPts val="0"/>
              </a:spcAft>
              <a:buClr>
                <a:schemeClr val="dk1"/>
              </a:buClr>
              <a:buSzPct val="100000"/>
              <a:buChar char="●"/>
            </a:pPr>
            <a:r>
              <a:rPr lang="es-MX" sz="1800"/>
              <a:t>Las carreras seguirán siendo los sábados, considerando que el regreso a la ZMG y a cualquier destino en carretera es más cómodo en domingo temprano que domingo en la noche. </a:t>
            </a:r>
            <a:endParaRPr/>
          </a:p>
          <a:p>
            <a:pPr indent="-220027" lvl="0" marL="228600" rtl="0" algn="just">
              <a:lnSpc>
                <a:spcPct val="90000"/>
              </a:lnSpc>
              <a:spcBef>
                <a:spcPts val="1000"/>
              </a:spcBef>
              <a:spcAft>
                <a:spcPts val="0"/>
              </a:spcAft>
              <a:buClr>
                <a:schemeClr val="dk1"/>
              </a:buClr>
              <a:buSzPct val="100000"/>
              <a:buChar char="●"/>
            </a:pPr>
            <a:r>
              <a:rPr lang="es-MX" sz="1800"/>
              <a:t>Trataremos de publicar resultados el mismo día del evento, dependiendo de que exista señal de internet. </a:t>
            </a:r>
            <a:endParaRPr/>
          </a:p>
          <a:p>
            <a:pPr indent="-220027" lvl="0" marL="228600" rtl="0" algn="just">
              <a:lnSpc>
                <a:spcPct val="90000"/>
              </a:lnSpc>
              <a:spcBef>
                <a:spcPts val="1000"/>
              </a:spcBef>
              <a:spcAft>
                <a:spcPts val="0"/>
              </a:spcAft>
              <a:buClr>
                <a:schemeClr val="dk1"/>
              </a:buClr>
              <a:buSzPct val="100000"/>
              <a:buChar char="●"/>
            </a:pPr>
            <a:r>
              <a:rPr lang="es-MX" sz="1800"/>
              <a:t>En el </a:t>
            </a:r>
            <a:r>
              <a:rPr lang="es-MX" sz="1800"/>
              <a:t>tema</a:t>
            </a:r>
            <a:r>
              <a:rPr lang="es-MX" sz="1800"/>
              <a:t> de la organización de carreras haremos unos </a:t>
            </a:r>
            <a:r>
              <a:rPr lang="es-MX" sz="1800"/>
              <a:t>cambios</a:t>
            </a:r>
            <a:r>
              <a:rPr lang="es-MX" sz="1800"/>
              <a:t> para el bien del club y de las carreras ya que la gran </a:t>
            </a:r>
            <a:r>
              <a:rPr lang="es-MX" sz="1800"/>
              <a:t>mayoría</a:t>
            </a:r>
            <a:r>
              <a:rPr lang="es-MX" sz="1800"/>
              <a:t> de socios son relativamente nuevos y no apoyan a los jefes de pista ni antes de la carrera ni durante la carrera.</a:t>
            </a:r>
            <a:endParaRPr/>
          </a:p>
          <a:p>
            <a:pPr indent="-139700" lvl="0" marL="228600" rtl="0" algn="l">
              <a:lnSpc>
                <a:spcPct val="90000"/>
              </a:lnSpc>
              <a:spcBef>
                <a:spcPts val="1000"/>
              </a:spcBef>
              <a:spcAft>
                <a:spcPts val="0"/>
              </a:spcAft>
              <a:buClr>
                <a:schemeClr val="dk1"/>
              </a:buClr>
              <a:buSzPct val="100000"/>
              <a:buNone/>
            </a:pPr>
            <a:r>
              <a:t/>
            </a:r>
            <a:endParaRPr sz="1400"/>
          </a:p>
          <a:p>
            <a:pPr indent="-139700" lvl="0" marL="228600" rtl="0" algn="l">
              <a:lnSpc>
                <a:spcPct val="90000"/>
              </a:lnSpc>
              <a:spcBef>
                <a:spcPts val="1000"/>
              </a:spcBef>
              <a:spcAft>
                <a:spcPts val="0"/>
              </a:spcAft>
              <a:buClr>
                <a:schemeClr val="dk1"/>
              </a:buClr>
              <a:buSzPct val="100000"/>
              <a:buNone/>
            </a:pPr>
            <a:r>
              <a:t/>
            </a:r>
            <a:endParaRPr sz="1400"/>
          </a:p>
          <a:p>
            <a:pPr indent="-152400" lvl="0" marL="228600" rtl="0" algn="l">
              <a:lnSpc>
                <a:spcPct val="90000"/>
              </a:lnSpc>
              <a:spcBef>
                <a:spcPts val="1000"/>
              </a:spcBef>
              <a:spcAft>
                <a:spcPts val="1600"/>
              </a:spcAft>
              <a:buClr>
                <a:schemeClr val="dk1"/>
              </a:buClr>
              <a:buSzPct val="100000"/>
              <a:buNone/>
            </a:pPr>
            <a:r>
              <a:t/>
            </a:r>
            <a:endParaRPr sz="1200"/>
          </a:p>
        </p:txBody>
      </p:sp>
      <p:pic>
        <p:nvPicPr>
          <p:cNvPr id="87" name="Google Shape;87;p3"/>
          <p:cNvPicPr preferRelativeResize="0"/>
          <p:nvPr/>
        </p:nvPicPr>
        <p:blipFill rotWithShape="1">
          <a:blip r:embed="rId3">
            <a:alphaModFix/>
          </a:blip>
          <a:srcRect b="0" l="0" r="0" t="0"/>
          <a:stretch/>
        </p:blipFill>
        <p:spPr>
          <a:xfrm>
            <a:off x="9786097" y="5449253"/>
            <a:ext cx="1905000" cy="1266825"/>
          </a:xfrm>
          <a:prstGeom prst="rect">
            <a:avLst/>
          </a:prstGeom>
          <a:noFill/>
          <a:ln>
            <a:noFill/>
          </a:ln>
        </p:spPr>
      </p:pic>
      <p:sp>
        <p:nvSpPr>
          <p:cNvPr id="88" name="Google Shape;88;p3"/>
          <p:cNvSpPr txBox="1"/>
          <p:nvPr/>
        </p:nvSpPr>
        <p:spPr>
          <a:xfrm>
            <a:off x="1020125" y="248916"/>
            <a:ext cx="9718472" cy="8617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MX" sz="3200" u="none" cap="none" strike="noStrike">
                <a:solidFill>
                  <a:schemeClr val="dk1"/>
                </a:solidFill>
                <a:latin typeface="Calibri"/>
                <a:ea typeface="Calibri"/>
                <a:cs typeface="Calibri"/>
                <a:sym typeface="Calibri"/>
              </a:rPr>
              <a:t>Plan de trabajo 202</a:t>
            </a:r>
            <a:r>
              <a:rPr b="1" lang="es-MX" sz="3200">
                <a:solidFill>
                  <a:schemeClr val="dk1"/>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4"/>
          <p:cNvSpPr txBox="1"/>
          <p:nvPr>
            <p:ph idx="1" type="body"/>
          </p:nvPr>
        </p:nvSpPr>
        <p:spPr>
          <a:xfrm>
            <a:off x="973212" y="1020702"/>
            <a:ext cx="9488055" cy="4717617"/>
          </a:xfrm>
          <a:prstGeom prst="rect">
            <a:avLst/>
          </a:prstGeom>
          <a:noFill/>
          <a:ln>
            <a:noFill/>
          </a:ln>
        </p:spPr>
        <p:txBody>
          <a:bodyPr anchorCtr="0" anchor="t" bIns="45700" lIns="91425" spcFirstLastPara="1" rIns="91425" wrap="square" tIns="45700">
            <a:normAutofit fontScale="85000" lnSpcReduction="20000"/>
          </a:bodyPr>
          <a:lstStyle/>
          <a:p>
            <a:pPr indent="-211455" lvl="0" marL="228600" rtl="0" algn="just">
              <a:lnSpc>
                <a:spcPct val="110000"/>
              </a:lnSpc>
              <a:spcBef>
                <a:spcPts val="0"/>
              </a:spcBef>
              <a:spcAft>
                <a:spcPts val="0"/>
              </a:spcAft>
              <a:buClr>
                <a:schemeClr val="dk1"/>
              </a:buClr>
              <a:buSzPct val="100000"/>
              <a:buChar char="●"/>
            </a:pPr>
            <a:r>
              <a:rPr lang="es-MX" sz="1800"/>
              <a:t>Conforme a reglamento, la página de internet es el medio oficial de información de nuestro club.</a:t>
            </a:r>
            <a:endParaRPr/>
          </a:p>
          <a:p>
            <a:pPr indent="-211455" lvl="0" marL="228600" rtl="0" algn="just">
              <a:lnSpc>
                <a:spcPct val="110000"/>
              </a:lnSpc>
              <a:spcBef>
                <a:spcPts val="1000"/>
              </a:spcBef>
              <a:spcAft>
                <a:spcPts val="0"/>
              </a:spcAft>
              <a:buClr>
                <a:schemeClr val="dk1"/>
              </a:buClr>
              <a:buSzPct val="100000"/>
              <a:buChar char="●"/>
            </a:pPr>
            <a:r>
              <a:rPr lang="es-MX" sz="1800"/>
              <a:t>Chat oficial será informativo únicamente </a:t>
            </a:r>
            <a:endParaRPr/>
          </a:p>
          <a:p>
            <a:pPr indent="-211455" lvl="0" marL="228600" rtl="0" algn="just">
              <a:lnSpc>
                <a:spcPct val="90000"/>
              </a:lnSpc>
              <a:spcBef>
                <a:spcPts val="1000"/>
              </a:spcBef>
              <a:spcAft>
                <a:spcPts val="0"/>
              </a:spcAft>
              <a:buClr>
                <a:schemeClr val="dk1"/>
              </a:buClr>
              <a:buSzPct val="100000"/>
              <a:buChar char="●"/>
            </a:pPr>
            <a:r>
              <a:rPr lang="es-MX" sz="1800"/>
              <a:t>Usaremos siempre en todas las carreras el equipo invertido por el club, estructuras metálicas de meta  y prueba especial, con logos de patrocinadores, relojes en prueba especial, radios de comunicación, baños móviles, remolque etc. </a:t>
            </a:r>
            <a:endParaRPr/>
          </a:p>
          <a:p>
            <a:pPr indent="-211455" lvl="0" marL="228600" rtl="0" algn="just">
              <a:lnSpc>
                <a:spcPct val="90000"/>
              </a:lnSpc>
              <a:spcBef>
                <a:spcPts val="1000"/>
              </a:spcBef>
              <a:spcAft>
                <a:spcPts val="0"/>
              </a:spcAft>
              <a:buClr>
                <a:schemeClr val="dk1"/>
              </a:buClr>
              <a:buSzPct val="100000"/>
              <a:buChar char="●"/>
            </a:pPr>
            <a:r>
              <a:rPr lang="es-MX" sz="1800"/>
              <a:t>Incrementaremos la seguridad en la carrera contratando una empresa donde </a:t>
            </a:r>
            <a:r>
              <a:rPr lang="es-MX" sz="1800"/>
              <a:t>llevarán</a:t>
            </a:r>
            <a:r>
              <a:rPr lang="es-MX" sz="1800"/>
              <a:t> una </a:t>
            </a:r>
            <a:r>
              <a:rPr lang="es-MX" sz="1800"/>
              <a:t>ambulancia con cuidados intensivos para cualquier emergencia y una moto para tener acceso a lugares mas difíciles de llegar, al igual que los </a:t>
            </a:r>
            <a:r>
              <a:rPr lang="es-MX" sz="1800"/>
              <a:t>paramédicos</a:t>
            </a:r>
            <a:r>
              <a:rPr lang="es-MX" sz="1800"/>
              <a:t> estarán capacitados para cualquier tipo de emergencia, al igual en cada carrera se le </a:t>
            </a:r>
            <a:r>
              <a:rPr lang="es-MX" sz="1800"/>
              <a:t>pedirá</a:t>
            </a:r>
            <a:r>
              <a:rPr lang="es-MX" sz="1800"/>
              <a:t> al municipio otra ambulancia para siempre disponer 2 y nunca dejar la carrera sin ambulancia.</a:t>
            </a:r>
            <a:endParaRPr/>
          </a:p>
          <a:p>
            <a:pPr indent="-211455" lvl="0" marL="228600" rtl="0" algn="just">
              <a:lnSpc>
                <a:spcPct val="90000"/>
              </a:lnSpc>
              <a:spcBef>
                <a:spcPts val="1000"/>
              </a:spcBef>
              <a:spcAft>
                <a:spcPts val="0"/>
              </a:spcAft>
              <a:buClr>
                <a:schemeClr val="dk1"/>
              </a:buClr>
              <a:buSzPct val="100000"/>
              <a:buChar char="●"/>
            </a:pPr>
            <a:r>
              <a:rPr lang="es-MX" sz="1800"/>
              <a:t>Se </a:t>
            </a:r>
            <a:r>
              <a:rPr lang="es-MX" sz="1800"/>
              <a:t>realizarán</a:t>
            </a:r>
            <a:r>
              <a:rPr lang="es-MX" sz="1800"/>
              <a:t> encuestas después de cada carrera para mejorar la próxima carrera, serán tomadas en cuenta las opiniones de pilotos.</a:t>
            </a:r>
            <a:endParaRPr/>
          </a:p>
          <a:p>
            <a:pPr indent="-211455" lvl="0" marL="228600" rtl="0" algn="just">
              <a:lnSpc>
                <a:spcPct val="90000"/>
              </a:lnSpc>
              <a:spcBef>
                <a:spcPts val="1000"/>
              </a:spcBef>
              <a:spcAft>
                <a:spcPts val="0"/>
              </a:spcAft>
              <a:buClr>
                <a:schemeClr val="dk1"/>
              </a:buClr>
              <a:buSzPct val="100000"/>
              <a:buChar char="●"/>
            </a:pPr>
            <a:r>
              <a:rPr lang="es-MX" sz="1800"/>
              <a:t>Consultaremos previamente a la comisión de honor y justicia, respecto a cualquier cambio en las carreras, reglamento, categorías, compra de activos, etc. con el objeto de tener su apoyo y sugerencias.</a:t>
            </a:r>
            <a:endParaRPr/>
          </a:p>
          <a:p>
            <a:pPr indent="-114300" lvl="0" marL="228600" rtl="0" algn="just">
              <a:lnSpc>
                <a:spcPct val="90000"/>
              </a:lnSpc>
              <a:spcBef>
                <a:spcPts val="1000"/>
              </a:spcBef>
              <a:spcAft>
                <a:spcPts val="0"/>
              </a:spcAft>
              <a:buClr>
                <a:schemeClr val="dk1"/>
              </a:buClr>
              <a:buSzPct val="100000"/>
              <a:buNone/>
            </a:pPr>
            <a:r>
              <a:t/>
            </a:r>
            <a:endParaRPr sz="1800"/>
          </a:p>
          <a:p>
            <a:pPr indent="-120650" lvl="0" marL="228600" rtl="0" algn="just">
              <a:lnSpc>
                <a:spcPct val="90000"/>
              </a:lnSpc>
              <a:spcBef>
                <a:spcPts val="1000"/>
              </a:spcBef>
              <a:spcAft>
                <a:spcPts val="0"/>
              </a:spcAft>
              <a:buClr>
                <a:schemeClr val="dk1"/>
              </a:buClr>
              <a:buSzPct val="100000"/>
              <a:buNone/>
            </a:pPr>
            <a:r>
              <a:t/>
            </a:r>
            <a:endParaRPr sz="1700"/>
          </a:p>
          <a:p>
            <a:pPr indent="-127000" lvl="0" marL="228600" rtl="0" algn="just">
              <a:lnSpc>
                <a:spcPct val="110000"/>
              </a:lnSpc>
              <a:spcBef>
                <a:spcPts val="1000"/>
              </a:spcBef>
              <a:spcAft>
                <a:spcPts val="0"/>
              </a:spcAft>
              <a:buClr>
                <a:schemeClr val="dk1"/>
              </a:buClr>
              <a:buSzPct val="100000"/>
              <a:buNone/>
            </a:pPr>
            <a:r>
              <a:t/>
            </a:r>
            <a:endParaRPr sz="1600"/>
          </a:p>
          <a:p>
            <a:pPr indent="-101600" lvl="0" marL="228600" rtl="0" algn="l">
              <a:lnSpc>
                <a:spcPct val="110000"/>
              </a:lnSpc>
              <a:spcBef>
                <a:spcPts val="1000"/>
              </a:spcBef>
              <a:spcAft>
                <a:spcPts val="0"/>
              </a:spcAft>
              <a:buClr>
                <a:schemeClr val="dk1"/>
              </a:buClr>
              <a:buSzPct val="100000"/>
              <a:buNone/>
            </a:pPr>
            <a:r>
              <a:t/>
            </a:r>
            <a:endParaRPr sz="2000"/>
          </a:p>
          <a:p>
            <a:pPr indent="-101600" lvl="0" marL="228600" rtl="0" algn="l">
              <a:lnSpc>
                <a:spcPct val="90000"/>
              </a:lnSpc>
              <a:spcBef>
                <a:spcPts val="1000"/>
              </a:spcBef>
              <a:spcAft>
                <a:spcPts val="1600"/>
              </a:spcAft>
              <a:buClr>
                <a:schemeClr val="dk1"/>
              </a:buClr>
              <a:buSzPct val="100000"/>
              <a:buNone/>
            </a:pPr>
            <a:r>
              <a:t/>
            </a:r>
            <a:endParaRPr sz="2000"/>
          </a:p>
        </p:txBody>
      </p:sp>
      <p:pic>
        <p:nvPicPr>
          <p:cNvPr id="94" name="Google Shape;94;p4"/>
          <p:cNvPicPr preferRelativeResize="0"/>
          <p:nvPr/>
        </p:nvPicPr>
        <p:blipFill rotWithShape="1">
          <a:blip r:embed="rId3">
            <a:alphaModFix/>
          </a:blip>
          <a:srcRect b="0" l="0" r="0" t="0"/>
          <a:stretch/>
        </p:blipFill>
        <p:spPr>
          <a:xfrm>
            <a:off x="9818417" y="5462090"/>
            <a:ext cx="1905000" cy="1266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5"/>
          <p:cNvSpPr txBox="1"/>
          <p:nvPr>
            <p:ph type="title"/>
          </p:nvPr>
        </p:nvSpPr>
        <p:spPr>
          <a:xfrm>
            <a:off x="825331" y="1158392"/>
            <a:ext cx="10541337" cy="64073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000"/>
              <a:buFont typeface="Calibri"/>
              <a:buNone/>
            </a:pPr>
            <a:r>
              <a:rPr b="1" lang="es-MX" sz="2000"/>
              <a:t>Esperando primero fechas CNE, ISDE :</a:t>
            </a:r>
            <a:endParaRPr/>
          </a:p>
        </p:txBody>
      </p:sp>
      <p:sp>
        <p:nvSpPr>
          <p:cNvPr id="100" name="Google Shape;100;p5"/>
          <p:cNvSpPr txBox="1"/>
          <p:nvPr>
            <p:ph idx="1" type="body"/>
          </p:nvPr>
        </p:nvSpPr>
        <p:spPr>
          <a:xfrm>
            <a:off x="2003761" y="1799122"/>
            <a:ext cx="5181600" cy="4451400"/>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0"/>
              </a:spcBef>
              <a:spcAft>
                <a:spcPts val="0"/>
              </a:spcAft>
              <a:buSzPts val="1800"/>
              <a:buChar char="●"/>
            </a:pPr>
            <a:r>
              <a:rPr lang="es-MX" sz="1800"/>
              <a:t>Enero 31 (puente) </a:t>
            </a:r>
            <a:r>
              <a:rPr lang="es-MX" sz="1800"/>
              <a:t>Bucerías BMP</a:t>
            </a:r>
            <a:endParaRPr sz="1800"/>
          </a:p>
          <a:p>
            <a:pPr indent="-342900" lvl="0" marL="457200" rtl="0" algn="l">
              <a:lnSpc>
                <a:spcPct val="90000"/>
              </a:lnSpc>
              <a:spcBef>
                <a:spcPts val="0"/>
              </a:spcBef>
              <a:spcAft>
                <a:spcPts val="0"/>
              </a:spcAft>
              <a:buSzPts val="1800"/>
              <a:buChar char="●"/>
            </a:pPr>
            <a:r>
              <a:rPr lang="es-MX" sz="1800"/>
              <a:t>Marzo 7 Etzatlán </a:t>
            </a:r>
            <a:endParaRPr sz="1800"/>
          </a:p>
          <a:p>
            <a:pPr indent="-342900" lvl="0" marL="457200" rtl="0" algn="l">
              <a:lnSpc>
                <a:spcPct val="90000"/>
              </a:lnSpc>
              <a:spcBef>
                <a:spcPts val="0"/>
              </a:spcBef>
              <a:spcAft>
                <a:spcPts val="0"/>
              </a:spcAft>
              <a:buSzPts val="1800"/>
              <a:buChar char="●"/>
            </a:pPr>
            <a:r>
              <a:rPr lang="es-MX" sz="1800"/>
              <a:t>Abril/Mayo Chivoruta/Robinazo</a:t>
            </a:r>
            <a:endParaRPr sz="1800"/>
          </a:p>
          <a:p>
            <a:pPr indent="-342900" lvl="0" marL="457200" rtl="0" algn="l">
              <a:lnSpc>
                <a:spcPct val="90000"/>
              </a:lnSpc>
              <a:spcBef>
                <a:spcPts val="0"/>
              </a:spcBef>
              <a:spcAft>
                <a:spcPts val="0"/>
              </a:spcAft>
              <a:buSzPts val="1800"/>
              <a:buChar char="●"/>
            </a:pPr>
            <a:r>
              <a:rPr lang="es-MX" sz="1800"/>
              <a:t>Junio 20  Atemajac de Brizuelas </a:t>
            </a:r>
            <a:endParaRPr sz="1800"/>
          </a:p>
          <a:p>
            <a:pPr indent="-342900" lvl="0" marL="457200" rtl="0" algn="l">
              <a:lnSpc>
                <a:spcPct val="90000"/>
              </a:lnSpc>
              <a:spcBef>
                <a:spcPts val="0"/>
              </a:spcBef>
              <a:spcAft>
                <a:spcPts val="0"/>
              </a:spcAft>
              <a:buSzPts val="1800"/>
              <a:buChar char="●"/>
            </a:pPr>
            <a:r>
              <a:rPr lang="es-MX" sz="1800"/>
              <a:t>Julio 25 Capilla de </a:t>
            </a:r>
            <a:r>
              <a:rPr lang="es-MX" sz="1800"/>
              <a:t>Guadalupe</a:t>
            </a:r>
            <a:endParaRPr sz="1800"/>
          </a:p>
          <a:p>
            <a:pPr indent="-342900" lvl="0" marL="457200" rtl="0" algn="l">
              <a:lnSpc>
                <a:spcPct val="90000"/>
              </a:lnSpc>
              <a:spcBef>
                <a:spcPts val="0"/>
              </a:spcBef>
              <a:spcAft>
                <a:spcPts val="0"/>
              </a:spcAft>
              <a:buSzPts val="1800"/>
              <a:buChar char="●"/>
            </a:pPr>
            <a:r>
              <a:rPr lang="es-MX" sz="1800"/>
              <a:t>Agosto 15 Vallartazo </a:t>
            </a:r>
            <a:endParaRPr sz="1800"/>
          </a:p>
          <a:p>
            <a:pPr indent="-342900" lvl="0" marL="457200" rtl="0" algn="l">
              <a:lnSpc>
                <a:spcPct val="90000"/>
              </a:lnSpc>
              <a:spcBef>
                <a:spcPts val="0"/>
              </a:spcBef>
              <a:spcAft>
                <a:spcPts val="0"/>
              </a:spcAft>
              <a:buSzPts val="1800"/>
              <a:buChar char="●"/>
            </a:pPr>
            <a:r>
              <a:rPr lang="es-MX" sz="1800"/>
              <a:t>Septiembre 5 Tapalpa </a:t>
            </a:r>
            <a:endParaRPr sz="1800"/>
          </a:p>
          <a:p>
            <a:pPr indent="-342900" lvl="0" marL="457200" rtl="0" algn="l">
              <a:lnSpc>
                <a:spcPct val="90000"/>
              </a:lnSpc>
              <a:spcBef>
                <a:spcPts val="0"/>
              </a:spcBef>
              <a:spcAft>
                <a:spcPts val="0"/>
              </a:spcAft>
              <a:buSzPts val="1800"/>
              <a:buChar char="●"/>
            </a:pPr>
            <a:r>
              <a:rPr lang="es-MX" sz="1800"/>
              <a:t>Octubre 24 San Sebastián del Oeste  </a:t>
            </a:r>
            <a:endParaRPr sz="1800"/>
          </a:p>
          <a:p>
            <a:pPr indent="-342900" lvl="0" marL="457200" rtl="0" algn="l">
              <a:lnSpc>
                <a:spcPct val="90000"/>
              </a:lnSpc>
              <a:spcBef>
                <a:spcPts val="0"/>
              </a:spcBef>
              <a:spcAft>
                <a:spcPts val="0"/>
              </a:spcAft>
              <a:buSzPts val="1800"/>
              <a:buChar char="●"/>
            </a:pPr>
            <a:r>
              <a:rPr lang="es-MX" sz="1800"/>
              <a:t>Noviembre 21 pista boli/</a:t>
            </a:r>
            <a:r>
              <a:rPr lang="es-MX" sz="1800"/>
              <a:t>premiación</a:t>
            </a:r>
            <a:r>
              <a:rPr lang="es-MX" sz="1800"/>
              <a:t> cierre de año</a:t>
            </a:r>
            <a:endParaRPr sz="1800"/>
          </a:p>
          <a:p>
            <a:pPr indent="-50800" lvl="0" marL="228600" rtl="0" algn="l">
              <a:lnSpc>
                <a:spcPct val="90000"/>
              </a:lnSpc>
              <a:spcBef>
                <a:spcPts val="1000"/>
              </a:spcBef>
              <a:spcAft>
                <a:spcPts val="1600"/>
              </a:spcAft>
              <a:buClr>
                <a:schemeClr val="dk1"/>
              </a:buClr>
              <a:buSzPts val="2800"/>
              <a:buNone/>
            </a:pPr>
            <a:r>
              <a:t/>
            </a:r>
            <a:endParaRPr/>
          </a:p>
        </p:txBody>
      </p:sp>
      <p:pic>
        <p:nvPicPr>
          <p:cNvPr id="101" name="Google Shape;101;p5"/>
          <p:cNvPicPr preferRelativeResize="0"/>
          <p:nvPr/>
        </p:nvPicPr>
        <p:blipFill rotWithShape="1">
          <a:blip r:embed="rId3">
            <a:alphaModFix/>
          </a:blip>
          <a:srcRect b="0" l="0" r="0" t="0"/>
          <a:stretch/>
        </p:blipFill>
        <p:spPr>
          <a:xfrm>
            <a:off x="9805650" y="5416364"/>
            <a:ext cx="1905000" cy="1266825"/>
          </a:xfrm>
          <a:prstGeom prst="rect">
            <a:avLst/>
          </a:prstGeom>
          <a:noFill/>
          <a:ln>
            <a:noFill/>
          </a:ln>
        </p:spPr>
      </p:pic>
      <p:sp>
        <p:nvSpPr>
          <p:cNvPr id="102" name="Google Shape;102;p5"/>
          <p:cNvSpPr txBox="1"/>
          <p:nvPr/>
        </p:nvSpPr>
        <p:spPr>
          <a:xfrm>
            <a:off x="1020125" y="248916"/>
            <a:ext cx="9718472" cy="8617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MX" sz="3200" u="none" cap="none" strike="noStrike">
                <a:solidFill>
                  <a:schemeClr val="dk1"/>
                </a:solidFill>
                <a:latin typeface="Calibri"/>
                <a:ea typeface="Calibri"/>
                <a:cs typeface="Calibri"/>
                <a:sym typeface="Calibri"/>
              </a:rPr>
              <a:t>Sedes 202</a:t>
            </a:r>
            <a:r>
              <a:rPr b="1" lang="es-MX" sz="3200">
                <a:solidFill>
                  <a:schemeClr val="dk1"/>
                </a:solidFill>
                <a:latin typeface="Calibri"/>
                <a:ea typeface="Calibri"/>
                <a:cs typeface="Calibri"/>
                <a:sym typeface="Calibri"/>
              </a:rPr>
              <a:t>6</a:t>
            </a:r>
            <a:r>
              <a:rPr b="1" i="0" lang="es-MX" sz="3200" u="none" cap="none" strike="noStrike">
                <a:solidFill>
                  <a:schemeClr val="dk1"/>
                </a:solidFill>
                <a:latin typeface="Calibri"/>
                <a:ea typeface="Calibri"/>
                <a:cs typeface="Calibri"/>
                <a:sym typeface="Calibri"/>
              </a:rPr>
              <a:t> tentativas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6"/>
          <p:cNvSpPr txBox="1"/>
          <p:nvPr>
            <p:ph type="title"/>
          </p:nvPr>
        </p:nvSpPr>
        <p:spPr>
          <a:xfrm>
            <a:off x="984925" y="2558642"/>
            <a:ext cx="10541400" cy="896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2000"/>
              <a:buFont typeface="Calibri"/>
              <a:buNone/>
            </a:pPr>
            <a:r>
              <a:rPr lang="es-MX"/>
              <a:t>Make enduro great again!!! </a:t>
            </a:r>
            <a:endParaRPr/>
          </a:p>
        </p:txBody>
      </p:sp>
      <p:sp>
        <p:nvSpPr>
          <p:cNvPr id="108" name="Google Shape;108;p6"/>
          <p:cNvSpPr txBox="1"/>
          <p:nvPr>
            <p:ph idx="1" type="body"/>
          </p:nvPr>
        </p:nvSpPr>
        <p:spPr>
          <a:xfrm>
            <a:off x="1122985" y="2096562"/>
            <a:ext cx="5181600" cy="3923400"/>
          </a:xfrm>
          <a:prstGeom prst="rect">
            <a:avLst/>
          </a:prstGeom>
          <a:noFill/>
          <a:ln>
            <a:noFill/>
          </a:ln>
        </p:spPr>
        <p:txBody>
          <a:bodyPr anchorCtr="0" anchor="t" bIns="45700" lIns="91425" spcFirstLastPara="1" rIns="91425" wrap="square" tIns="45700">
            <a:normAutofit/>
          </a:bodyPr>
          <a:lstStyle/>
          <a:p>
            <a:pPr indent="0" lvl="0" marL="228600" rtl="0" algn="l">
              <a:lnSpc>
                <a:spcPct val="90000"/>
              </a:lnSpc>
              <a:spcBef>
                <a:spcPts val="1000"/>
              </a:spcBef>
              <a:spcAft>
                <a:spcPts val="0"/>
              </a:spcAft>
              <a:buSzPts val="1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1600"/>
              </a:spcAft>
              <a:buClr>
                <a:schemeClr val="dk1"/>
              </a:buClr>
              <a:buSzPts val="2800"/>
              <a:buNone/>
            </a:pPr>
            <a:r>
              <a:t/>
            </a:r>
            <a:endParaRPr/>
          </a:p>
        </p:txBody>
      </p:sp>
      <p:pic>
        <p:nvPicPr>
          <p:cNvPr id="109" name="Google Shape;109;p6"/>
          <p:cNvPicPr preferRelativeResize="0"/>
          <p:nvPr/>
        </p:nvPicPr>
        <p:blipFill rotWithShape="1">
          <a:blip r:embed="rId3">
            <a:alphaModFix/>
          </a:blip>
          <a:srcRect b="0" l="0" r="0" t="0"/>
          <a:stretch/>
        </p:blipFill>
        <p:spPr>
          <a:xfrm>
            <a:off x="9805650" y="5416364"/>
            <a:ext cx="1905000" cy="1266825"/>
          </a:xfrm>
          <a:prstGeom prst="rect">
            <a:avLst/>
          </a:prstGeom>
          <a:noFill/>
          <a:ln>
            <a:noFill/>
          </a:ln>
        </p:spPr>
      </p:pic>
      <p:sp>
        <p:nvSpPr>
          <p:cNvPr id="110" name="Google Shape;110;p6"/>
          <p:cNvSpPr txBox="1"/>
          <p:nvPr/>
        </p:nvSpPr>
        <p:spPr>
          <a:xfrm>
            <a:off x="1189700" y="2942241"/>
            <a:ext cx="9718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2019-10-23T13:35:20Z</dcterms:created>
  <dc:creator>Recepcion</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